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4572000" cy="6400800"/>
  <p:notesSz cx="6858000" cy="9144000"/>
  <p:embeddedFontLst>
    <p:embeddedFont>
      <p:font typeface="Alegreya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alibu" panose="02000000000000000000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7" d="100"/>
          <a:sy n="87" d="100"/>
        </p:scale>
        <p:origin x="1901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5366" y="734130"/>
            <a:ext cx="3141267" cy="4550888"/>
          </a:xfrm>
          <a:custGeom>
            <a:avLst/>
            <a:gdLst/>
            <a:ahLst/>
            <a:cxnLst/>
            <a:rect l="l" t="t" r="r" b="b"/>
            <a:pathLst>
              <a:path w="3141267" h="4550888">
                <a:moveTo>
                  <a:pt x="0" y="0"/>
                </a:moveTo>
                <a:lnTo>
                  <a:pt x="3141268" y="0"/>
                </a:lnTo>
                <a:lnTo>
                  <a:pt x="3141268" y="4550888"/>
                </a:lnTo>
                <a:lnTo>
                  <a:pt x="0" y="4550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6905" y="1216480"/>
            <a:ext cx="3078189" cy="224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DBD293"/>
                </a:solidFill>
                <a:latin typeface="Alegreya"/>
                <a:ea typeface="Alegreya"/>
                <a:cs typeface="Alegreya"/>
                <a:sym typeface="Alegreya"/>
              </a:rPr>
              <a:t>TOGETHER WITH THEIR FAMILIES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8072" y="1669086"/>
            <a:ext cx="2875857" cy="1608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063">
                <a:solidFill>
                  <a:srgbClr val="DBD293"/>
                </a:solidFill>
                <a:latin typeface="Malibu"/>
                <a:ea typeface="Malibu"/>
                <a:cs typeface="Malibu"/>
                <a:sym typeface="Malibu"/>
              </a:rPr>
              <a:t>Richard</a:t>
            </a:r>
          </a:p>
          <a:p>
            <a:pPr algn="ctr">
              <a:lnSpc>
                <a:spcPts val="4289"/>
              </a:lnSpc>
            </a:pPr>
            <a:r>
              <a:rPr lang="en-US" sz="3063">
                <a:solidFill>
                  <a:srgbClr val="DBD293"/>
                </a:solidFill>
                <a:latin typeface="Malibu"/>
                <a:ea typeface="Malibu"/>
                <a:cs typeface="Malibu"/>
                <a:sym typeface="Malibu"/>
              </a:rPr>
              <a:t>&amp; </a:t>
            </a:r>
          </a:p>
          <a:p>
            <a:pPr algn="ctr">
              <a:lnSpc>
                <a:spcPts val="4289"/>
              </a:lnSpc>
            </a:pPr>
            <a:r>
              <a:rPr lang="en-US" sz="3063">
                <a:solidFill>
                  <a:srgbClr val="DBD293"/>
                </a:solidFill>
                <a:latin typeface="Malibu"/>
                <a:ea typeface="Malibu"/>
                <a:cs typeface="Malibu"/>
                <a:sym typeface="Malibu"/>
              </a:rPr>
              <a:t>Melissa </a:t>
            </a:r>
          </a:p>
        </p:txBody>
      </p:sp>
      <p:sp>
        <p:nvSpPr>
          <p:cNvPr id="5" name="Freeform 5"/>
          <p:cNvSpPr/>
          <p:nvPr/>
        </p:nvSpPr>
        <p:spPr>
          <a:xfrm>
            <a:off x="3094642" y="4310187"/>
            <a:ext cx="1477358" cy="2090613"/>
          </a:xfrm>
          <a:custGeom>
            <a:avLst/>
            <a:gdLst/>
            <a:ahLst/>
            <a:cxnLst/>
            <a:rect l="l" t="t" r="r" b="b"/>
            <a:pathLst>
              <a:path w="1477358" h="2090613">
                <a:moveTo>
                  <a:pt x="0" y="0"/>
                </a:moveTo>
                <a:lnTo>
                  <a:pt x="1477358" y="0"/>
                </a:lnTo>
                <a:lnTo>
                  <a:pt x="1477358" y="2090613"/>
                </a:lnTo>
                <a:lnTo>
                  <a:pt x="0" y="20906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47577" b="-5075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65338" y="5733112"/>
            <a:ext cx="1306662" cy="667688"/>
          </a:xfrm>
          <a:custGeom>
            <a:avLst/>
            <a:gdLst/>
            <a:ahLst/>
            <a:cxnLst/>
            <a:rect l="l" t="t" r="r" b="b"/>
            <a:pathLst>
              <a:path w="1306662" h="667688">
                <a:moveTo>
                  <a:pt x="0" y="0"/>
                </a:moveTo>
                <a:lnTo>
                  <a:pt x="1306662" y="0"/>
                </a:lnTo>
                <a:lnTo>
                  <a:pt x="1306662" y="667688"/>
                </a:lnTo>
                <a:lnTo>
                  <a:pt x="0" y="6676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949" r="-104969" b="-35535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65338" y="-19050"/>
            <a:ext cx="1306662" cy="1433730"/>
          </a:xfrm>
          <a:custGeom>
            <a:avLst/>
            <a:gdLst/>
            <a:ahLst/>
            <a:cxnLst/>
            <a:rect l="l" t="t" r="r" b="b"/>
            <a:pathLst>
              <a:path w="3657600" h="3151632">
                <a:moveTo>
                  <a:pt x="0" y="0"/>
                </a:moveTo>
                <a:lnTo>
                  <a:pt x="3657600" y="0"/>
                </a:lnTo>
                <a:lnTo>
                  <a:pt x="3657600" y="3151632"/>
                </a:lnTo>
                <a:lnTo>
                  <a:pt x="0" y="3151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9820" r="-17991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39842" y="-1"/>
            <a:ext cx="632158" cy="846831"/>
          </a:xfrm>
          <a:custGeom>
            <a:avLst/>
            <a:gdLst/>
            <a:ahLst/>
            <a:cxnLst/>
            <a:rect l="l" t="t" r="r" b="b"/>
            <a:pathLst>
              <a:path w="3657600" h="2912364">
                <a:moveTo>
                  <a:pt x="0" y="0"/>
                </a:moveTo>
                <a:lnTo>
                  <a:pt x="3657600" y="0"/>
                </a:lnTo>
                <a:lnTo>
                  <a:pt x="3657600" y="2912364"/>
                </a:lnTo>
                <a:lnTo>
                  <a:pt x="0" y="29123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" t="-243914" r="-478589" b="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05427" y="4226092"/>
            <a:ext cx="2561146" cy="149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2"/>
              </a:lnSpc>
            </a:pPr>
            <a:r>
              <a:rPr lang="en-US" sz="880">
                <a:solidFill>
                  <a:srgbClr val="DBD293"/>
                </a:solidFill>
                <a:latin typeface="Alegreya"/>
                <a:ea typeface="Alegreya"/>
                <a:cs typeface="Alegreya"/>
                <a:sym typeface="Alegreya"/>
              </a:rPr>
              <a:t>123 ANYWHERE ST., ANY  CITY, ST 12345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7311" y="3546797"/>
            <a:ext cx="3537379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DBD293"/>
                </a:solidFill>
                <a:latin typeface="Alegreya"/>
                <a:ea typeface="Alegreya"/>
                <a:cs typeface="Alegreya"/>
                <a:sym typeface="Alegreya"/>
              </a:rPr>
              <a:t>INVITE YOU TO CELEBRATE  THEIR WEDDING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9238" y="3820038"/>
            <a:ext cx="2673525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DBD293"/>
                </a:solidFill>
                <a:latin typeface="Alegreya"/>
                <a:ea typeface="Alegreya"/>
                <a:cs typeface="Alegreya"/>
                <a:sym typeface="Alegreya"/>
              </a:rPr>
              <a:t>MONDAY,  02 MARCH 2023,  AT 8 PM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-142058"/>
            <a:ext cx="640298" cy="3151632"/>
          </a:xfrm>
          <a:custGeom>
            <a:avLst/>
            <a:gdLst/>
            <a:ahLst/>
            <a:cxnLst/>
            <a:rect l="l" t="t" r="r" b="b"/>
            <a:pathLst>
              <a:path w="3657600" h="3151632">
                <a:moveTo>
                  <a:pt x="0" y="0"/>
                </a:moveTo>
                <a:lnTo>
                  <a:pt x="3657600" y="0"/>
                </a:lnTo>
                <a:lnTo>
                  <a:pt x="3657600" y="3151632"/>
                </a:lnTo>
                <a:lnTo>
                  <a:pt x="0" y="3151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1234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-1" y="-19050"/>
            <a:ext cx="2175878" cy="933124"/>
          </a:xfrm>
          <a:custGeom>
            <a:avLst/>
            <a:gdLst/>
            <a:ahLst/>
            <a:cxnLst/>
            <a:rect l="l" t="t" r="r" b="b"/>
            <a:pathLst>
              <a:path w="3657600" h="3151632">
                <a:moveTo>
                  <a:pt x="0" y="0"/>
                </a:moveTo>
                <a:lnTo>
                  <a:pt x="3657600" y="0"/>
                </a:lnTo>
                <a:lnTo>
                  <a:pt x="3657600" y="3151632"/>
                </a:lnTo>
                <a:lnTo>
                  <a:pt x="0" y="3151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098" t="-237751" b="-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 flipH="1">
            <a:off x="0" y="306157"/>
            <a:ext cx="640298" cy="4757854"/>
          </a:xfrm>
          <a:custGeom>
            <a:avLst/>
            <a:gdLst/>
            <a:ahLst/>
            <a:cxnLst/>
            <a:rect l="l" t="t" r="r" b="b"/>
            <a:pathLst>
              <a:path w="640298" h="4757854">
                <a:moveTo>
                  <a:pt x="640298" y="0"/>
                </a:moveTo>
                <a:lnTo>
                  <a:pt x="0" y="0"/>
                </a:lnTo>
                <a:lnTo>
                  <a:pt x="0" y="4757854"/>
                </a:lnTo>
                <a:lnTo>
                  <a:pt x="640298" y="4757854"/>
                </a:lnTo>
                <a:lnTo>
                  <a:pt x="640298" y="0"/>
                </a:lnTo>
                <a:close/>
              </a:path>
            </a:pathLst>
          </a:custGeom>
          <a:blipFill>
            <a:blip r:embed="rId7"/>
            <a:stretch>
              <a:fillRect r="-471233"/>
            </a:stretch>
          </a:blipFill>
        </p:spPr>
      </p:sp>
      <p:sp>
        <p:nvSpPr>
          <p:cNvPr id="15" name="Freeform 15"/>
          <p:cNvSpPr/>
          <p:nvPr/>
        </p:nvSpPr>
        <p:spPr>
          <a:xfrm rot="5400000" flipH="1">
            <a:off x="353256" y="-93348"/>
            <a:ext cx="835697" cy="984293"/>
          </a:xfrm>
          <a:custGeom>
            <a:avLst/>
            <a:gdLst/>
            <a:ahLst/>
            <a:cxnLst/>
            <a:rect l="l" t="t" r="r" b="b"/>
            <a:pathLst>
              <a:path w="835697" h="984293">
                <a:moveTo>
                  <a:pt x="835696" y="0"/>
                </a:moveTo>
                <a:lnTo>
                  <a:pt x="0" y="0"/>
                </a:lnTo>
                <a:lnTo>
                  <a:pt x="0" y="984292"/>
                </a:lnTo>
                <a:lnTo>
                  <a:pt x="835696" y="984292"/>
                </a:lnTo>
                <a:lnTo>
                  <a:pt x="835696" y="0"/>
                </a:lnTo>
                <a:close/>
              </a:path>
            </a:pathLst>
          </a:custGeom>
          <a:blipFill>
            <a:blip r:embed="rId7"/>
            <a:stretch>
              <a:fillRect l="-337670" t="-239144" b="-14423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-1" y="4824984"/>
            <a:ext cx="2173933" cy="1588138"/>
          </a:xfrm>
          <a:custGeom>
            <a:avLst/>
            <a:gdLst/>
            <a:ahLst/>
            <a:cxnLst/>
            <a:rect l="l" t="t" r="r" b="b"/>
            <a:pathLst>
              <a:path w="3657600" h="3151632">
                <a:moveTo>
                  <a:pt x="0" y="0"/>
                </a:moveTo>
                <a:lnTo>
                  <a:pt x="3657600" y="0"/>
                </a:lnTo>
                <a:lnTo>
                  <a:pt x="3657600" y="3151632"/>
                </a:lnTo>
                <a:lnTo>
                  <a:pt x="0" y="3151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248" b="-98448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1" y="6252972"/>
            <a:ext cx="1483668" cy="160150"/>
          </a:xfrm>
          <a:custGeom>
            <a:avLst/>
            <a:gdLst/>
            <a:ahLst/>
            <a:cxnLst/>
            <a:rect l="l" t="t" r="r" b="b"/>
            <a:pathLst>
              <a:path w="3657600" h="1723644">
                <a:moveTo>
                  <a:pt x="0" y="0"/>
                </a:moveTo>
                <a:lnTo>
                  <a:pt x="3657600" y="0"/>
                </a:lnTo>
                <a:lnTo>
                  <a:pt x="3657600" y="1723644"/>
                </a:lnTo>
                <a:lnTo>
                  <a:pt x="0" y="17236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6524" b="-97626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18"/>
          <p:cNvSpPr/>
          <p:nvPr/>
        </p:nvSpPr>
        <p:spPr>
          <a:xfrm>
            <a:off x="0" y="5525938"/>
            <a:ext cx="736004" cy="887184"/>
          </a:xfrm>
          <a:custGeom>
            <a:avLst/>
            <a:gdLst/>
            <a:ahLst/>
            <a:cxnLst/>
            <a:rect l="l" t="t" r="r" b="b"/>
            <a:pathLst>
              <a:path w="919698" h="1454068">
                <a:moveTo>
                  <a:pt x="0" y="0"/>
                </a:moveTo>
                <a:lnTo>
                  <a:pt x="919698" y="0"/>
                </a:lnTo>
                <a:lnTo>
                  <a:pt x="919698" y="1454068"/>
                </a:lnTo>
                <a:lnTo>
                  <a:pt x="0" y="14540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4958" b="-6389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93360" y="5854018"/>
            <a:ext cx="636560" cy="546782"/>
          </a:xfrm>
          <a:custGeom>
            <a:avLst/>
            <a:gdLst/>
            <a:ahLst/>
            <a:cxnLst/>
            <a:rect l="l" t="t" r="r" b="b"/>
            <a:pathLst>
              <a:path w="636560" h="546782">
                <a:moveTo>
                  <a:pt x="0" y="0"/>
                </a:moveTo>
                <a:lnTo>
                  <a:pt x="636559" y="0"/>
                </a:lnTo>
                <a:lnTo>
                  <a:pt x="636559" y="546782"/>
                </a:lnTo>
                <a:lnTo>
                  <a:pt x="0" y="5467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62" t="-432637" r="-472426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974695" y="4199237"/>
            <a:ext cx="597305" cy="1129112"/>
          </a:xfrm>
          <a:custGeom>
            <a:avLst/>
            <a:gdLst/>
            <a:ahLst/>
            <a:cxnLst/>
            <a:rect l="l" t="t" r="r" b="b"/>
            <a:pathLst>
              <a:path w="597305" h="1129112">
                <a:moveTo>
                  <a:pt x="0" y="0"/>
                </a:moveTo>
                <a:lnTo>
                  <a:pt x="597305" y="0"/>
                </a:lnTo>
                <a:lnTo>
                  <a:pt x="597305" y="1129112"/>
                </a:lnTo>
                <a:lnTo>
                  <a:pt x="0" y="1129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8975" t="-116660" r="-323374" b="-52611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180750" y="5186330"/>
            <a:ext cx="636560" cy="546782"/>
          </a:xfrm>
          <a:custGeom>
            <a:avLst/>
            <a:gdLst/>
            <a:ahLst/>
            <a:cxnLst/>
            <a:rect l="l" t="t" r="r" b="b"/>
            <a:pathLst>
              <a:path w="636560" h="546782">
                <a:moveTo>
                  <a:pt x="0" y="0"/>
                </a:moveTo>
                <a:lnTo>
                  <a:pt x="636559" y="0"/>
                </a:lnTo>
                <a:lnTo>
                  <a:pt x="636559" y="546782"/>
                </a:lnTo>
                <a:lnTo>
                  <a:pt x="0" y="5467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62" t="-432637" r="-472426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0"/>
            <a:ext cx="4572000" cy="1421436"/>
          </a:xfrm>
          <a:custGeom>
            <a:avLst/>
            <a:gdLst/>
            <a:ahLst/>
            <a:cxnLst/>
            <a:rect l="l" t="t" r="r" b="b"/>
            <a:pathLst>
              <a:path w="4572000" h="1421436">
                <a:moveTo>
                  <a:pt x="0" y="0"/>
                </a:moveTo>
                <a:lnTo>
                  <a:pt x="4572000" y="0"/>
                </a:lnTo>
                <a:lnTo>
                  <a:pt x="4572000" y="1421436"/>
                </a:lnTo>
                <a:lnTo>
                  <a:pt x="0" y="14214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886" t="-52425" b="-160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371600" y="4622882"/>
            <a:ext cx="1828800" cy="212806"/>
          </a:xfrm>
          <a:custGeom>
            <a:avLst/>
            <a:gdLst/>
            <a:ahLst/>
            <a:cxnLst/>
            <a:rect l="l" t="t" r="r" b="b"/>
            <a:pathLst>
              <a:path w="1828800" h="212806">
                <a:moveTo>
                  <a:pt x="0" y="0"/>
                </a:moveTo>
                <a:lnTo>
                  <a:pt x="1828800" y="0"/>
                </a:lnTo>
                <a:lnTo>
                  <a:pt x="1828800" y="212805"/>
                </a:lnTo>
                <a:lnTo>
                  <a:pt x="0" y="2128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0" y="4421439"/>
            <a:ext cx="746905" cy="1979361"/>
          </a:xfrm>
          <a:custGeom>
            <a:avLst/>
            <a:gdLst/>
            <a:ahLst/>
            <a:cxnLst/>
            <a:rect l="l" t="t" r="r" b="b"/>
            <a:pathLst>
              <a:path w="746905" h="1979361">
                <a:moveTo>
                  <a:pt x="0" y="0"/>
                </a:moveTo>
                <a:lnTo>
                  <a:pt x="746905" y="0"/>
                </a:lnTo>
                <a:lnTo>
                  <a:pt x="746905" y="1979361"/>
                </a:lnTo>
                <a:lnTo>
                  <a:pt x="0" y="19793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9700" b="-5360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Malibu</vt:lpstr>
      <vt:lpstr>Alegreya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Gibbons &amp; Morgan</dc:title>
  <cp:lastModifiedBy>Shabari</cp:lastModifiedBy>
  <cp:revision>2</cp:revision>
  <dcterms:created xsi:type="dcterms:W3CDTF">2006-08-16T00:00:00Z</dcterms:created>
  <dcterms:modified xsi:type="dcterms:W3CDTF">2024-10-09T23:12:40Z</dcterms:modified>
  <dc:identifier>DAGTHjgNwbQ</dc:identifier>
</cp:coreProperties>
</file>